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7827"/>
    <a:srgbClr val="f9a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-168" y="6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600" b="0"/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solidFill>
            <a:srgbClr val="f9a01e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 drop 5">
            <a:extLst>
              <a:ext uri="{FF2B5EF4-FFF2-40B4-BE49-F238E27FC236}">
                <a16:creationId xmlns:a16="http://schemas.microsoft.com/office/drawing/2014/main" id="{A79A193C-A13B-44CF-83FD-DEE72D27CA91}"/>
              </a:ext>
            </a:extLst>
          </p:cNvPr>
          <p:cNvSpPr/>
          <p:nvPr userDrawn="1"/>
        </p:nvSpPr>
        <p:spPr>
          <a:xfrm rot="10800000" flipV="1">
            <a:off x="-2843775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900" y="1"/>
            <a:ext cx="6642100" cy="6641568"/>
          </a:xfrm>
          <a:prstGeom prst="teardrop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9">
            <a:extLst>
              <a:ext uri="{FF2B5EF4-FFF2-40B4-BE49-F238E27FC236}">
                <a16:creationId xmlns:a16="http://schemas.microsoft.com/office/drawing/2014/main" id="{58BBDAA5-FF6E-4360-8D10-8F90D852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2C8CEF3C-06D3-4020-9B88-C9D92C9B6F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0914" y="293914"/>
            <a:ext cx="6270172" cy="6270172"/>
          </a:xfrm>
          <a:prstGeom prst="teardrop">
            <a:avLst>
              <a:gd name="adj" fmla="val 99653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rawing 4">
            <a:extLst>
              <a:ext uri="{FF2B5EF4-FFF2-40B4-BE49-F238E27FC236}">
                <a16:creationId xmlns:a16="http://schemas.microsoft.com/office/drawing/2014/main" id="{1BD2784B-9994-49DC-ACD5-E294037344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1061" y="-910717"/>
            <a:ext cx="4097111" cy="40971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841F02A0-5418-4226-B17F-E877893F97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75ADB25-516B-46A1-A096-38E619D52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 drop 4">
            <a:extLst>
              <a:ext uri="{FF2B5EF4-FFF2-40B4-BE49-F238E27FC236}">
                <a16:creationId xmlns:a16="http://schemas.microsoft.com/office/drawing/2014/main" id="{7877D9E9-94BA-4C87-B8DB-C0D015A1558E}"/>
              </a:ext>
            </a:extLst>
          </p:cNvPr>
          <p:cNvSpPr/>
          <p:nvPr userDrawn="1"/>
        </p:nvSpPr>
        <p:spPr>
          <a:xfrm rot="10800000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rawing 32">
            <a:extLst>
              <a:ext uri="{FF2B5EF4-FFF2-40B4-BE49-F238E27FC236}">
                <a16:creationId xmlns:a16="http://schemas.microsoft.com/office/drawing/2014/main" id="{F7560421-0AE2-4134-B2E3-82360B26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81000" y="2400916"/>
            <a:ext cx="3154908" cy="3154908"/>
          </a:xfrm>
          <a:prstGeom prst="ellipse">
            <a:avLst/>
          </a:prstGeom>
        </p:spPr>
      </p:sp>
      <p:sp>
        <p:nvSpPr>
          <p:cNvPr id="11" name="Drawing 32">
            <a:extLst>
              <a:ext uri="{FF2B5EF4-FFF2-40B4-BE49-F238E27FC236}">
                <a16:creationId xmlns:a16="http://schemas.microsoft.com/office/drawing/2014/main" id="{9FEAA930-51BF-4E3F-B7CD-2B6C1F62E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9511" y="2400916"/>
            <a:ext cx="3154908" cy="315490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 drop 18">
            <a:extLst>
              <a:ext uri="{FF2B5EF4-FFF2-40B4-BE49-F238E27FC236}">
                <a16:creationId xmlns:a16="http://schemas.microsoft.com/office/drawing/2014/main" id="{E2396C87-08AC-4782-969A-CEAD177B8C32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FDF54BD0-AEB0-47E8-97FC-396202BE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1A2EBD85-0712-4E17-9BD1-0A8ACB65AF93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F26B348-4653-4C07-9B68-601C5A9A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C5A468C-9A17-44E6-AB0A-1AE89653A387}"/>
              </a:ext>
            </a:extLst>
          </p:cNvPr>
          <p:cNvSpPr/>
          <p:nvPr userDrawn="1"/>
        </p:nvSpPr>
        <p:spPr>
          <a:xfrm>
            <a:off x="11585575" y="2651918"/>
            <a:ext cx="1554163" cy="1554163"/>
          </a:xfrm>
          <a:prstGeom prst="donut">
            <a:avLst>
              <a:gd name="adj" fmla="val 17832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90F97C8-9C9A-49F4-8EE0-30563180AC27}"/>
              </a:ext>
            </a:extLst>
          </p:cNvPr>
          <p:cNvSpPr/>
          <p:nvPr userDrawn="1"/>
        </p:nvSpPr>
        <p:spPr>
          <a:xfrm>
            <a:off x="-602306" y="6078875"/>
            <a:ext cx="1224305" cy="1224305"/>
          </a:xfrm>
          <a:prstGeom prst="donut">
            <a:avLst>
              <a:gd name="adj" fmla="val 22914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D54132-A534-49AA-824B-FDF0BD613B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774729" y="-1505846"/>
            <a:ext cx="3184598" cy="318459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BAD8E73-67E3-44E6-95E0-52D59FCD2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2306" y="-2365950"/>
            <a:ext cx="5826171" cy="5826171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 drop 4">
            <a:extLst>
              <a:ext uri="{FF2B5EF4-FFF2-40B4-BE49-F238E27FC236}">
                <a16:creationId xmlns:a16="http://schemas.microsoft.com/office/drawing/2014/main" id="{4DB229AA-18A5-45D6-9660-79C101A5E062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 drop 6">
            <a:extLst>
              <a:ext uri="{FF2B5EF4-FFF2-40B4-BE49-F238E27FC236}">
                <a16:creationId xmlns:a16="http://schemas.microsoft.com/office/drawing/2014/main" id="{BA0FC357-B89C-48F3-93DE-523D2F880CF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8AF3AC7-89E6-434E-AF38-E2984D5E0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1997B951-E35F-4003-8CF9-C0D9798AA516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1D41228F-27AB-4598-8715-2F1FBC55A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46">
            <a:extLst>
              <a:ext uri="{FF2B5EF4-FFF2-40B4-BE49-F238E27FC236}">
                <a16:creationId xmlns:a16="http://schemas.microsoft.com/office/drawing/2014/main" id="{A0671D63-D5BA-41B1-95F6-5161C9340F6B}"/>
              </a:ext>
            </a:extLst>
          </p:cNvPr>
          <p:cNvSpPr/>
          <p:nvPr userDrawn="1"/>
        </p:nvSpPr>
        <p:spPr>
          <a:xfrm>
            <a:off x="0" y="-1"/>
            <a:ext cx="12192000" cy="5949001"/>
          </a:xfrm>
          <a:custGeom>
            <a:avLst/>
            <a:gdLst>
              <a:gd name="connsiteX0" fmla="*/ 0 w 12192000"/>
              <a:gd name="connsiteY0" fmla="*/ 0 h 6857999"/>
              <a:gd name="connsiteX1" fmla="*/ 12189746 w 12192000"/>
              <a:gd name="connsiteY1" fmla="*/ 0 h 6857999"/>
              <a:gd name="connsiteX2" fmla="*/ 12192000 w 12192000"/>
              <a:gd name="connsiteY2" fmla="*/ 2840871 h 6857999"/>
              <a:gd name="connsiteX3" fmla="*/ 12191612 w 12192000"/>
              <a:gd name="connsiteY3" fmla="*/ 3875557 h 6857999"/>
              <a:gd name="connsiteX4" fmla="*/ 207986 w 12192000"/>
              <a:gd name="connsiteY4" fmla="*/ 6567633 h 6857999"/>
              <a:gd name="connsiteX5" fmla="*/ 0 w 121920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89746" y="0"/>
                </a:lnTo>
                <a:cubicBezTo>
                  <a:pt x="12192592" y="946956"/>
                  <a:pt x="12189154" y="1893915"/>
                  <a:pt x="12192000" y="2840871"/>
                </a:cubicBezTo>
                <a:cubicBezTo>
                  <a:pt x="12191216" y="3440433"/>
                  <a:pt x="12192397" y="3317906"/>
                  <a:pt x="12191612" y="3875557"/>
                </a:cubicBezTo>
                <a:cubicBezTo>
                  <a:pt x="8246913" y="9182041"/>
                  <a:pt x="4278588" y="2618224"/>
                  <a:pt x="207986" y="6567633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A048491A-F063-4C6A-8087-C9F2E390CCB7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250B2D-80DB-48C6-A4C1-04A14A430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931AADE-0A60-47D7-8EEB-1950337254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8650C8D-D728-4C39-B49A-2752E580D957}"/>
              </a:ext>
            </a:extLst>
          </p:cNvPr>
          <p:cNvSpPr/>
          <p:nvPr userDrawn="1"/>
        </p:nvSpPr>
        <p:spPr>
          <a:xfrm rot="5400000" flipV="1">
            <a:off x="-264321" y="-11155160"/>
            <a:ext cx="15951981" cy="16960647"/>
          </a:xfrm>
          <a:prstGeom prst="teardrop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 drop 2">
            <a:extLst>
              <a:ext uri="{FF2B5EF4-FFF2-40B4-BE49-F238E27FC236}">
                <a16:creationId xmlns:a16="http://schemas.microsoft.com/office/drawing/2014/main" id="{93AF48E4-F789-4956-80CA-6FB873D5A7D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4479691-ED5A-4615-91BE-817298276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0800000">
            <a:off x="4676324" y="-2542265"/>
            <a:ext cx="8850989" cy="8850989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D8E8A2C-2243-487E-AD93-58936D24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 drop 3">
            <a:extLst>
              <a:ext uri="{FF2B5EF4-FFF2-40B4-BE49-F238E27FC236}">
                <a16:creationId xmlns:a16="http://schemas.microsoft.com/office/drawing/2014/main" id="{CCF59833-F4BA-48B8-AF9E-C3F154E148D1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501C920E-EC88-4F92-BC13-05D0E6EEDF1A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Donut 6">
            <a:extLst>
              <a:ext uri="{FF2B5EF4-FFF2-40B4-BE49-F238E27FC236}">
                <a16:creationId xmlns:a16="http://schemas.microsoft.com/office/drawing/2014/main" id="{79D85275-F78A-437B-AD37-FCFB2E768385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7">
            <a:extLst>
              <a:ext uri="{FF2B5EF4-FFF2-40B4-BE49-F238E27FC236}">
                <a16:creationId xmlns:a16="http://schemas.microsoft.com/office/drawing/2014/main" id="{26134279-024B-467B-9059-DA241562703D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91DF0D-AE91-4FDB-83B4-706A5FF4A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02905D1-407D-4EB0-AC09-59003813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CF2AB92-BDAA-4E9E-A2CB-99F38D0313A4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C9DB3FC4-1E30-450A-89C3-240997E04369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Donut 6">
            <a:extLst>
              <a:ext uri="{FF2B5EF4-FFF2-40B4-BE49-F238E27FC236}">
                <a16:creationId xmlns:a16="http://schemas.microsoft.com/office/drawing/2014/main" id="{8C76A73F-EB09-49AC-A8B2-7417E8EB37DE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7">
            <a:extLst>
              <a:ext uri="{FF2B5EF4-FFF2-40B4-BE49-F238E27FC236}">
                <a16:creationId xmlns:a16="http://schemas.microsoft.com/office/drawing/2014/main" id="{82D46792-C62A-4485-B8B1-40E50CE26738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DAC8EB7-E045-4E93-9CD4-45F4E1971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8123098-01E1-49D8-8782-4E3EA63176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728C258-26FB-4D7F-AC2D-5A7E27D101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DB885D1B-BFEC-4D36-A810-0101DAE2EA07}"/>
              </a:ext>
            </a:extLst>
          </p:cNvPr>
          <p:cNvSpPr/>
          <p:nvPr userDrawn="1"/>
        </p:nvSpPr>
        <p:spPr>
          <a:xfrm rot="10800000" flipV="1">
            <a:off x="471299" y="-4792436"/>
            <a:ext cx="9789909" cy="978990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C30B173-1B49-497F-80A1-0EFEDC5C5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2357" y="673323"/>
            <a:ext cx="5635402" cy="563540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8480F08-3A39-4CE8-B470-6A42BD0C1015}"/>
              </a:ext>
            </a:extLst>
          </p:cNvPr>
          <p:cNvSpPr/>
          <p:nvPr userDrawn="1"/>
        </p:nvSpPr>
        <p:spPr>
          <a:xfrm>
            <a:off x="10261208" y="4733264"/>
            <a:ext cx="1930792" cy="212473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31E3D71-FC60-406F-9A4C-817978695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9551B462-565C-4EBF-AD61-F232A990C21F}"/>
              </a:ext>
            </a:extLst>
          </p:cNvPr>
          <p:cNvSpPr/>
          <p:nvPr userDrawn="1"/>
        </p:nvSpPr>
        <p:spPr>
          <a:xfrm rot="10800000" flipH="1" flipV="1">
            <a:off x="311643" y="1802237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7564012-D894-4105-8BA8-DADF0651B957}"/>
              </a:ext>
            </a:extLst>
          </p:cNvPr>
          <p:cNvSpPr/>
          <p:nvPr userDrawn="1"/>
        </p:nvSpPr>
        <p:spPr>
          <a:xfrm>
            <a:off x="10734242" y="5253814"/>
            <a:ext cx="1457757" cy="160418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184DF23-F331-4C3D-9B7B-C162D141A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26F09F0E-80E3-4F46-BB4C-297ABD305896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id="{33931AA8-F23E-4881-9DEC-7487D579E0BD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5025D98-4A2B-4FB3-AAA7-9BF50DFB9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Slide number 17">
            <a:extLst>
              <a:ext uri="{FF2B5EF4-FFF2-40B4-BE49-F238E27FC236}">
                <a16:creationId xmlns:a16="http://schemas.microsoft.com/office/drawing/2014/main" id="{88B9DBE9-D60E-4938-B81B-3D50A5945F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443BC409-77A9-4443-B4CF-4E9DA14B837E}"/>
              </a:ext>
            </a:extLst>
          </p:cNvPr>
          <p:cNvSpPr/>
          <p:nvPr userDrawn="1"/>
        </p:nvSpPr>
        <p:spPr>
          <a:xfrm flipV="1">
            <a:off x="7820025" y="2486024"/>
            <a:ext cx="4371975" cy="4371975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10">
            <a:extLst>
              <a:ext uri="{FF2B5EF4-FFF2-40B4-BE49-F238E27FC236}">
                <a16:creationId xmlns:a16="http://schemas.microsoft.com/office/drawing/2014/main" id="{F33084A0-A97A-41FA-9D1D-CEE98B7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B52117D4-F694-417E-BC76-DD2CBF285F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31" y="2100"/>
            <a:ext cx="6078874" cy="6078874"/>
          </a:xfrm>
          <a:prstGeom prst="teardrop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165520C6-BD98-4758-8C64-011EFB550804}"/>
              </a:ext>
            </a:extLst>
          </p:cNvPr>
          <p:cNvSpPr/>
          <p:nvPr userDrawn="1"/>
        </p:nvSpPr>
        <p:spPr>
          <a:xfrm flipV="1">
            <a:off x="6012089" y="1284513"/>
            <a:ext cx="5573486" cy="5573486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3743" y="71120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3743" y="266731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743" y="4637905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A drop 16">
            <a:extLst>
              <a:ext uri="{FF2B5EF4-FFF2-40B4-BE49-F238E27FC236}">
                <a16:creationId xmlns:a16="http://schemas.microsoft.com/office/drawing/2014/main" id="{772CE9A8-3B27-484C-BCD3-DE958875F294}"/>
              </a:ext>
            </a:extLst>
          </p:cNvPr>
          <p:cNvSpPr/>
          <p:nvPr userDrawn="1"/>
        </p:nvSpPr>
        <p:spPr>
          <a:xfrm rot="10800000">
            <a:off x="0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a01e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9">
            <a:extLst>
              <a:ext uri="{FF2B5EF4-FFF2-40B4-BE49-F238E27FC236}">
                <a16:creationId xmlns:a16="http://schemas.microsoft.com/office/drawing/2014/main" id="{354E84AE-9A7C-4DA9-BC24-3D01162D1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reeform: Shape 46">
            <a:extLst>
              <a:ext uri="{FF2B5EF4-FFF2-40B4-BE49-F238E27FC236}">
                <a16:creationId xmlns:a16="http://schemas.microsoft.com/office/drawing/2014/main" id="{5FB92396-0C27-45D0-9CE6-7A1F1139A64C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6" r:id="rId5"/>
    <p:sldLayoutId id="2147483651" r:id="rId6"/>
    <p:sldLayoutId id="2147483653" r:id="rId7"/>
    <p:sldLayoutId id="2147483657" r:id="rId8"/>
    <p:sldLayoutId id="2147483664" r:id="rId9"/>
    <p:sldLayoutId id="2147483658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E291DC-2598-47B3-92F4-0C07CAE6B99C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7" name="Slide number 5">
            <a:extLst>
              <a:ext uri="{FF2B5EF4-FFF2-40B4-BE49-F238E27FC236}">
                <a16:creationId xmlns:a16="http://schemas.microsoft.com/office/drawing/2014/main" id="{EB219E13-CD43-485D-97F7-54BE27AA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8075" y="6078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46">
            <a:extLst>
              <a:ext uri="{FF2B5EF4-FFF2-40B4-BE49-F238E27FC236}">
                <a16:creationId xmlns:a16="http://schemas.microsoft.com/office/drawing/2014/main" id="{44B1B8F9-15A3-41C2-B6E8-751F4CA21F34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>
            <a:extLst>
              <a:ext uri="{FF2B5EF4-FFF2-40B4-BE49-F238E27FC236}">
                <a16:creationId xmlns:a16="http://schemas.microsoft.com/office/drawing/2014/main" id="{5C3614C6-7A89-42CA-A843-F1BF4976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6000"/>
            <a:ext cx="3327279" cy="24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61803" y="35640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4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Drawing 5" descr="Picture looks like as green, sits, flower, lays down&#10;&#10;">
            <a:extLst>
              <a:ext uri="{FF2B5EF4-FFF2-40B4-BE49-F238E27FC236}">
                <a16:creationId xmlns:a16="http://schemas.microsoft.com/office/drawing/2014/main" id="{2A467F6F-5FC9-453D-9CCB-E708994B2F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/>
      </p:pic>
      <p:sp>
        <p:nvSpPr>
          <p:cNvPr id="7" name="Donut 5">
            <a:extLst>
              <a:ext uri="{FF2B5EF4-FFF2-40B4-BE49-F238E27FC236}">
                <a16:creationId xmlns:a16="http://schemas.microsoft.com/office/drawing/2014/main" id="{88FBD7DF-2E7B-4A8D-9CA7-63AF09E5DF74}"/>
              </a:ext>
            </a:extLst>
          </p:cNvPr>
          <p:cNvSpPr/>
          <p:nvPr/>
        </p:nvSpPr>
        <p:spPr>
          <a:xfrm>
            <a:off x="8872500" y="5737946"/>
            <a:ext cx="1946069" cy="1946069"/>
          </a:xfrm>
          <a:prstGeom prst="donut">
            <a:avLst>
              <a:gd name="adj" fmla="val 23043"/>
            </a:avLst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BF8CF299-8564-42C4-8661-C0CB402167F0}"/>
              </a:ext>
            </a:extLst>
          </p:cNvPr>
          <p:cNvSpPr/>
          <p:nvPr/>
        </p:nvSpPr>
        <p:spPr>
          <a:xfrm>
            <a:off x="11857327" y="2282163"/>
            <a:ext cx="669345" cy="669345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7">
            <a:extLst>
              <a:ext uri="{FF2B5EF4-FFF2-40B4-BE49-F238E27FC236}">
                <a16:creationId xmlns:a16="http://schemas.microsoft.com/office/drawing/2014/main" id="{5DDE2B69-DAE6-4152-B521-4C44A77E5F07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6" name="Heading 15">
            <a:extLst>
              <a:ext uri="{FF2B5EF4-FFF2-40B4-BE49-F238E27FC236}">
                <a16:creationId xmlns:a16="http://schemas.microsoft.com/office/drawing/2014/main" id="{22932230-5157-4D36-8EB5-6954B252CB0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EE24CB6-E985-4F82-AF02-9F8FA7AE9813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105535D-D89F-405F-872E-01FA0E304430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E5B2BF9-8745-4895-B837-EA34A63896B1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1" name="Shape 2772">
            <a:extLst>
              <a:ext uri="{FF2B5EF4-FFF2-40B4-BE49-F238E27FC236}">
                <a16:creationId xmlns:a16="http://schemas.microsoft.com/office/drawing/2014/main" id="{FBD16D45-7D12-4339-906D-B3A69B31E9C4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0B81FA2-C635-4B8D-BEAF-2610C56A2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Drawing 4" descr="Picture looks like as green, sits, flower, lays down&#10;&#10;">
            <a:extLst>
              <a:ext uri="{FF2B5EF4-FFF2-40B4-BE49-F238E27FC236}">
                <a16:creationId xmlns:a16="http://schemas.microsoft.com/office/drawing/2014/main" id="{27D2F093-FD6B-4FA0-A990-135B51CD0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/>
      </p:pic>
      <p:sp>
        <p:nvSpPr>
          <p:cNvPr id="19" name="Text 17">
            <a:extLst>
              <a:ext uri="{FF2B5EF4-FFF2-40B4-BE49-F238E27FC236}">
                <a16:creationId xmlns:a16="http://schemas.microsoft.com/office/drawing/2014/main" id="{BD159581-2997-409E-B429-CA24D9F83E24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C666347-79B3-4A98-B645-294528047349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8209F-6F77-426A-94A7-6B413A43C446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8C8CF8FB-B5BC-45F1-87DF-E4FC4FEFDC90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Shape 2944">
              <a:extLst>
                <a:ext uri="{FF2B5EF4-FFF2-40B4-BE49-F238E27FC236}">
                  <a16:creationId xmlns:a16="http://schemas.microsoft.com/office/drawing/2014/main" id="{C321C83F-C2D9-45C2-B953-C0C5A62C711A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3DBB3-0054-4688-A286-9FAE1D82B6CD}"/>
              </a:ext>
            </a:extLst>
          </p:cNvPr>
          <p:cNvGrpSpPr/>
          <p:nvPr/>
        </p:nvGrpSpPr>
        <p:grpSpPr>
          <a:xfrm>
            <a:off x="4433427" y="1427652"/>
            <a:ext cx="561600" cy="561600"/>
            <a:chOff x="-2785541" y="2673718"/>
            <a:chExt cx="621882" cy="621881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5F839FD4-7B14-4DC1-9A17-4B9D93155C29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18F0F439-0A73-44E1-A725-817728461455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FB946A-7209-45D9-9AC7-5BE5E157311E}"/>
              </a:ext>
            </a:extLst>
          </p:cNvPr>
          <p:cNvGrpSpPr/>
          <p:nvPr/>
        </p:nvGrpSpPr>
        <p:grpSpPr>
          <a:xfrm>
            <a:off x="8265774" y="1427652"/>
            <a:ext cx="561600" cy="561600"/>
            <a:chOff x="-2785541" y="3772221"/>
            <a:chExt cx="621882" cy="621881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382F46-708D-4F57-8A52-95EF9605CFF6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Shape 2617">
              <a:extLst>
                <a:ext uri="{FF2B5EF4-FFF2-40B4-BE49-F238E27FC236}">
                  <a16:creationId xmlns:a16="http://schemas.microsoft.com/office/drawing/2014/main" id="{B4D9BCBE-F7ED-4400-BF20-F54E248555F7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20" name="Drawing 19" descr="Picture looks like as green, sits, flower, lays down&#10;&#10;">
            <a:extLst>
              <a:ext uri="{FF2B5EF4-FFF2-40B4-BE49-F238E27FC236}">
                <a16:creationId xmlns:a16="http://schemas.microsoft.com/office/drawing/2014/main" id="{F40E761C-4882-4939-9B96-A6B676FCB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4F1CCA4-0746-4388-86D1-B0A5DA224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7E71EDEF-841F-483F-BD5D-A403F263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0" name="Drawing 49" descr="Picture looks like as man, external, clothes, female&#10;&#10;">
            <a:extLst>
              <a:ext uri="{FF2B5EF4-FFF2-40B4-BE49-F238E27FC236}">
                <a16:creationId xmlns:a16="http://schemas.microsoft.com/office/drawing/2014/main" id="{E7C8A7D8-4453-408D-A694-13E1403500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574387" y="711200"/>
            <a:ext cx="1687513" cy="1687513"/>
          </a:xfrm>
        </p:spPr>
      </p:pic>
      <p:pic>
        <p:nvPicPr>
          <p:cNvPr id="52" name="Drawing 51" descr="Picture looks like as Man, building, man, external&#10;&#10;">
            <a:extLst>
              <a:ext uri="{FF2B5EF4-FFF2-40B4-BE49-F238E27FC236}">
                <a16:creationId xmlns:a16="http://schemas.microsoft.com/office/drawing/2014/main" id="{1823A969-D482-411E-8655-590144D05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574387" y="2667310"/>
            <a:ext cx="1687513" cy="1687513"/>
          </a:xfrm>
        </p:spPr>
      </p:pic>
      <p:pic>
        <p:nvPicPr>
          <p:cNvPr id="54" name="Drawing 53" descr="Picture looks like as man, female, sits, looks&#10;&#10;">
            <a:extLst>
              <a:ext uri="{FF2B5EF4-FFF2-40B4-BE49-F238E27FC236}">
                <a16:creationId xmlns:a16="http://schemas.microsoft.com/office/drawing/2014/main" id="{7E4B9EF0-CFCE-44CC-A413-1CC493AFC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6574387" y="4637905"/>
            <a:ext cx="1687513" cy="168751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3DE5-5D3D-4143-9DE6-FCFFCB849901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81C1B2B2-5B31-45F8-9540-7560094B56F2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D781BCF-4EB0-4FA2-9762-5B9B85210561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</p:grpSpPr>
        <p:sp>
          <p:nvSpPr>
            <p:cNvPr id="32" name="5-Point Star 42">
              <a:extLst>
                <a:ext uri="{FF2B5EF4-FFF2-40B4-BE49-F238E27FC236}">
                  <a16:creationId xmlns:a16="http://schemas.microsoft.com/office/drawing/2014/main" id="{59C1646E-EFD9-4B55-8E47-D6C628927829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3" name="5-Point Star 43">
              <a:extLst>
                <a:ext uri="{FF2B5EF4-FFF2-40B4-BE49-F238E27FC236}">
                  <a16:creationId xmlns:a16="http://schemas.microsoft.com/office/drawing/2014/main" id="{12C7DEC7-7F8B-4D89-B6E3-9F69E2489C1D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4" name="5-Point Star 44">
              <a:extLst>
                <a:ext uri="{FF2B5EF4-FFF2-40B4-BE49-F238E27FC236}">
                  <a16:creationId xmlns:a16="http://schemas.microsoft.com/office/drawing/2014/main" id="{7E2B5B13-50AD-450F-9C29-E79A3DDC220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5" name="5-Point Star 45">
              <a:extLst>
                <a:ext uri="{FF2B5EF4-FFF2-40B4-BE49-F238E27FC236}">
                  <a16:creationId xmlns:a16="http://schemas.microsoft.com/office/drawing/2014/main" id="{8FCFF23B-4F0D-4A4B-89D6-9017FD44626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A784E-0D4B-47F5-A5D1-56F2E1C303EF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9B7CA-A6CE-4840-B101-F0B3A95B166C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7917661-4C2C-4D90-87BF-4BCDFFBC64BA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570F1DDB-D3C1-4D40-B910-795C8366EA6D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</p:grpSpPr>
        <p:sp>
          <p:nvSpPr>
            <p:cNvPr id="40" name="5-Point Star 50">
              <a:extLst>
                <a:ext uri="{FF2B5EF4-FFF2-40B4-BE49-F238E27FC236}">
                  <a16:creationId xmlns:a16="http://schemas.microsoft.com/office/drawing/2014/main" id="{0597CCD7-765C-41FA-81B3-EEE58F1A5E89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1" name="5-Point Star 51">
              <a:extLst>
                <a:ext uri="{FF2B5EF4-FFF2-40B4-BE49-F238E27FC236}">
                  <a16:creationId xmlns:a16="http://schemas.microsoft.com/office/drawing/2014/main" id="{A6591AF4-224F-4787-A39F-797793604733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2" name="5-Point Star 52">
              <a:extLst>
                <a:ext uri="{FF2B5EF4-FFF2-40B4-BE49-F238E27FC236}">
                  <a16:creationId xmlns:a16="http://schemas.microsoft.com/office/drawing/2014/main" id="{2D32B799-FFDA-4541-8CE0-AA3AA787FEA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3" name="5-Point Star 53">
              <a:extLst>
                <a:ext uri="{FF2B5EF4-FFF2-40B4-BE49-F238E27FC236}">
                  <a16:creationId xmlns:a16="http://schemas.microsoft.com/office/drawing/2014/main" id="{BC641625-7036-4A0C-8E13-FF5D4830225A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C06925-00F3-4E38-947F-11BD30F69794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6183-CEFA-4FB8-ABC0-850CD05F46EF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E0941-C219-400E-99FA-64E882C3F00B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7BA3B5BC-AEB3-46A7-9C85-D3368E88F951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27B26C9-932A-48E6-9CF2-35243991CB35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56" name="Straight connective line 55">
              <a:extLst>
                <a:ext uri="{FF2B5EF4-FFF2-40B4-BE49-F238E27FC236}">
                  <a16:creationId xmlns:a16="http://schemas.microsoft.com/office/drawing/2014/main" id="{B9593218-E07E-4BDB-8B1C-B2E35D985AA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D1CA7D-37E2-48CF-9523-AE51755E3112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627165-3E7E-4ED6-9D61-F14A1D757B7E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349CEDA1-BC4F-4ECC-A54B-63E3DC43857B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A15CC5F5-0250-4280-850B-4DCAF8BE473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62" name="Straight connective line 61">
              <a:extLst>
                <a:ext uri="{FF2B5EF4-FFF2-40B4-BE49-F238E27FC236}">
                  <a16:creationId xmlns:a16="http://schemas.microsoft.com/office/drawing/2014/main" id="{415E5184-23A4-42DC-A8D0-0691F76E695D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B74F20-E082-4C34-9129-97AAC0A0BF03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2148E3-84B0-4371-B62E-A78A2F8C21D1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B33FA579-FDDA-46DA-8FB6-E28D884199F7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A5B5524-78DD-4FB2-A23D-94296DFCB7F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67" name="Straight connective line 66">
              <a:extLst>
                <a:ext uri="{FF2B5EF4-FFF2-40B4-BE49-F238E27FC236}">
                  <a16:creationId xmlns:a16="http://schemas.microsoft.com/office/drawing/2014/main" id="{608FF4BB-92FC-4A01-8615-7C6C35FBF22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D4D89F6E-D077-4820-85AF-9132B19A8E9A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018E7CED-596E-4EDC-B31E-8CD391CA6AB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4011711C-6F9C-4022-BD11-45801603368C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3A1F8D6E-5EB7-41EA-B37E-1F7BCE0D5BC2}"/>
              </a:ext>
            </a:extLst>
          </p:cNvPr>
          <p:cNvSpPr/>
          <p:nvPr/>
        </p:nvSpPr>
        <p:spPr>
          <a:xfrm>
            <a:off x="9071383" y="3741346"/>
            <a:ext cx="2165781" cy="2165781"/>
          </a:xfrm>
          <a:prstGeom prst="donut">
            <a:avLst>
              <a:gd name="adj" fmla="val 25343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B49515FE-93A6-44E6-A7B0-6C73033202AE}"/>
              </a:ext>
            </a:extLst>
          </p:cNvPr>
          <p:cNvSpPr/>
          <p:nvPr/>
        </p:nvSpPr>
        <p:spPr>
          <a:xfrm>
            <a:off x="2296362" y="6310887"/>
            <a:ext cx="1137132" cy="1137132"/>
          </a:xfrm>
          <a:prstGeom prst="donut">
            <a:avLst>
              <a:gd name="adj" fmla="val 25413"/>
            </a:avLst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Slide number 1">
            <a:extLst>
              <a:ext uri="{FF2B5EF4-FFF2-40B4-BE49-F238E27FC236}">
                <a16:creationId xmlns:a16="http://schemas.microsoft.com/office/drawing/2014/main" id="{74DA720B-15D0-4448-9878-103C51FB40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FA69C0EE-31B5-4F1B-BDE8-D39691722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C6382A75-5544-4E6E-AE6B-AAE67ABBFB3B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teardrop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E1EF5209-0B9F-4DB8-A70A-D87C23FCD382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teardrop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9B3AC805-4490-4019-9251-16F0A413CE80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teardrop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42">
            <a:extLst>
              <a:ext uri="{FF2B5EF4-FFF2-40B4-BE49-F238E27FC236}">
                <a16:creationId xmlns:a16="http://schemas.microsoft.com/office/drawing/2014/main" id="{ACF3DA6D-7B34-47C0-B899-633D97624C1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teardrop">
            <a:avLst/>
          </a:prstGeom>
          <a:solidFill>
            <a:srgbClr val="f9a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352909AA-863B-43F2-97EF-4632CC2F3B6D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teardrop">
            <a:avLst/>
          </a:prstGeom>
          <a:solidFill>
            <a:srgbClr val="c3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2738A528-DEBF-471A-B4AA-069F39AE865C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teardrop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45C5C-3B3C-4A72-8B70-1D489B1165B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732D-0C58-4DDA-AD70-7480A68D0495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9E1278A-1FFE-467F-B45D-39A5E79954F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914A3823-FA72-4B39-A852-E02B4EEDCB60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D2D41F-DA50-44C6-B34D-24BE726C89C7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2B668DD-C8B6-487B-A4C7-B23CF2F44390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9CA0CF5-DA5A-4074-B4CA-1205E8E08631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3D8FE9-1534-4414-AB11-90762762994F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3EBB1664-8ACA-4C87-86D0-02DA6D10CB58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427E42-BBFA-4498-A7A5-2A8BB75630E3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01D77A-1C3A-4F10-9A20-0AFF29DD4930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6F2DDB4-CED1-4D54-BED8-8F896E329CF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9C4B881-B2D3-4AF9-83E0-3C91D689C149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87877-89DA-499E-AF0B-2D544246CD6F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8B246DB5-C737-45AE-80CE-C8DF3AF08BC9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BA0064B0-C35A-4F2D-8BD9-D85CEB75DE6B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2AD00-CEB0-4F4E-8BDD-D18A6D1D8625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C32FD682-AC31-4392-93AC-2104F1D04A1C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CFB43555-29FE-49D2-97BE-5CCC43DEC9F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37" name="Donut 5">
            <a:extLst>
              <a:ext uri="{FF2B5EF4-FFF2-40B4-BE49-F238E27FC236}">
                <a16:creationId xmlns:a16="http://schemas.microsoft.com/office/drawing/2014/main" id="{7D292EB5-D96E-4616-865C-1A37CE71FED2}"/>
              </a:ext>
            </a:extLst>
          </p:cNvPr>
          <p:cNvSpPr/>
          <p:nvPr/>
        </p:nvSpPr>
        <p:spPr>
          <a:xfrm>
            <a:off x="10387645" y="2205865"/>
            <a:ext cx="3608710" cy="3608710"/>
          </a:xfrm>
          <a:prstGeom prst="donut">
            <a:avLst>
              <a:gd name="adj" fmla="val 25343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8" name="Donut 5">
            <a:extLst>
              <a:ext uri="{FF2B5EF4-FFF2-40B4-BE49-F238E27FC236}">
                <a16:creationId xmlns:a16="http://schemas.microsoft.com/office/drawing/2014/main" id="{91959843-918E-4CA2-8B4D-7B97D5A84F20}"/>
              </a:ext>
            </a:extLst>
          </p:cNvPr>
          <p:cNvSpPr/>
          <p:nvPr/>
        </p:nvSpPr>
        <p:spPr>
          <a:xfrm>
            <a:off x="2828548" y="6090473"/>
            <a:ext cx="1436027" cy="1436027"/>
          </a:xfrm>
          <a:prstGeom prst="donut">
            <a:avLst>
              <a:gd name="adj" fmla="val 254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8F0A6C-9C00-4F86-880F-DEB4EE70D237}"/>
              </a:ext>
            </a:extLst>
          </p:cNvPr>
          <p:cNvSpPr/>
          <p:nvPr/>
        </p:nvSpPr>
        <p:spPr>
          <a:xfrm>
            <a:off x="5525814" y="3789577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0876-CA06-4370-835B-EC635D097E67}"/>
              </a:ext>
            </a:extLst>
          </p:cNvPr>
          <p:cNvSpPr/>
          <p:nvPr/>
        </p:nvSpPr>
        <p:spPr>
          <a:xfrm>
            <a:off x="5608368" y="2456308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45FE11-6565-4E3A-9659-3BDD17148B73}"/>
              </a:ext>
            </a:extLst>
          </p:cNvPr>
          <p:cNvSpPr/>
          <p:nvPr/>
        </p:nvSpPr>
        <p:spPr>
          <a:xfrm>
            <a:off x="5668481" y="5147145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3c1740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91267-0C87-4B8E-B732-5A47F7EA011D}"/>
              </a:ext>
            </a:extLst>
          </p:cNvPr>
          <p:cNvSpPr/>
          <p:nvPr/>
        </p:nvSpPr>
        <p:spPr>
          <a:xfrm>
            <a:off x="749076" y="5147145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30D2FB-C460-4A21-B159-4A3661CA9123}"/>
              </a:ext>
            </a:extLst>
          </p:cNvPr>
          <p:cNvSpPr/>
          <p:nvPr/>
        </p:nvSpPr>
        <p:spPr>
          <a:xfrm>
            <a:off x="843653" y="378957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04634-0306-46F4-B2F8-BEF67F339933}"/>
              </a:ext>
            </a:extLst>
          </p:cNvPr>
          <p:cNvSpPr/>
          <p:nvPr/>
        </p:nvSpPr>
        <p:spPr>
          <a:xfrm>
            <a:off x="778731" y="2456308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3c1740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F6BB3100-8A92-434F-9F0F-96476E800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EBA-6FB7-4B8B-B9F8-8E93548731E2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325353-694A-4862-A7A6-E0487E52A1AA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7BCDD-7B80-4D74-A19F-EBB86B61134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A002F1BE-8C25-46B9-BB09-EB65DB2A0C6A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4CBFB547-3274-40FB-AEF0-B71295346968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3329E643-7124-45AA-AA4A-586BD1BBDFF9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2391E536-CDEC-4720-895E-584AC1C040E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D7C06BD-EFF0-4965-87FD-4F2C05A141D5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5081A47-2CD3-4596-98F3-B1C983DB7EF2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FBCC789D-BC5E-4616-BD19-649373DA200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7535704-778E-4CF7-8069-9695B4FCCA8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B0E3459F-ADC1-4C76-99ED-7C2CF30B9FCC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A4607A55-D05D-416B-938E-C85D6C3A9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AB84-C0FF-43A2-8274-0F33D06C386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3325CE-59A4-40FB-A9BF-2A46E84D38D6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00C3C7-C0CB-4B5B-B873-7FDCA1A1E0D5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51585C96-0836-430B-AFCB-2DF11B564AF3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FFB188FC-3082-4708-B7E9-EFDE81173733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12" name="Oval 47">
              <a:extLst>
                <a:ext uri="{FF2B5EF4-FFF2-40B4-BE49-F238E27FC236}">
                  <a16:creationId xmlns:a16="http://schemas.microsoft.com/office/drawing/2014/main" id="{D36917B7-DB39-4853-9194-557243C5B71F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Shape 2944">
              <a:extLst>
                <a:ext uri="{FF2B5EF4-FFF2-40B4-BE49-F238E27FC236}">
                  <a16:creationId xmlns:a16="http://schemas.microsoft.com/office/drawing/2014/main" id="{B38ED2A2-FFB4-4507-9782-CB239ADF0895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69DF7F3C-8994-443E-A019-D3274CA0FC19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8BEEDAF3-E7CD-46A7-AE2D-5DA843C5E02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6" name="Group 50">
            <a:extLst>
              <a:ext uri="{FF2B5EF4-FFF2-40B4-BE49-F238E27FC236}">
                <a16:creationId xmlns:a16="http://schemas.microsoft.com/office/drawing/2014/main" id="{E97CA888-4421-43A5-BC7E-E85981F900FF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507CDCB0-1E85-4791-893C-52489D05F6A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Shape 2852">
              <a:extLst>
                <a:ext uri="{FF2B5EF4-FFF2-40B4-BE49-F238E27FC236}">
                  <a16:creationId xmlns:a16="http://schemas.microsoft.com/office/drawing/2014/main" id="{CA916A7D-1174-4499-AB1A-9C717F6838E7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9D45AFD3-C163-49E6-BD03-C74F1E730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40B8B-5741-41E4-980E-3C330111711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CC35CC-3AF9-4D3B-90A8-9556D2A25F41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F63821-76A3-4161-AA2D-814DC16BE87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A0B1A65-853B-44BD-B627-490CB9E9D2A1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FB69DEC9-D783-4C17-A07D-552EB4E692B1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0612BC01-1256-446B-8474-E42A06967C1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4F9C7885-D121-4EA1-ADED-5C631FBF9A7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CF304D19-B577-4B6B-8A68-A7112459118B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8715972-7453-4E95-8CFD-40DEFA8E8088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E045440C-E98F-43EE-B458-CE709DED4DD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8FF9C74-B33D-4AD6-B424-790BCEEB446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865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28127298-129E-4028-A368-0EBB6481121D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3c174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F3E9EC8-CB96-43DD-889B-D034118EA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3430722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1285801" y="2266168"/>
            <a:ext cx="273427" cy="273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687944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1285800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684670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5539749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941892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5539748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01496"/>
              </p:ext>
            </p:extLst>
          </p:nvPr>
        </p:nvGraphicFramePr>
        <p:xfrm>
          <a:off x="1285800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7A825226-3F37-40D0-9A4F-8C8766C9A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3B94A8E-35CF-4B7E-9257-164D1E753331}"/>
              </a:ext>
            </a:extLst>
          </p:cNvPr>
          <p:cNvSpPr txBox="1">
            <a:spLocks/>
          </p:cNvSpPr>
          <p:nvPr/>
        </p:nvSpPr>
        <p:spPr>
          <a:xfrm>
            <a:off x="1405328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511989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E72FB9-8326-43B1-B936-2C3E0646DC05}"/>
              </a:ext>
            </a:extLst>
          </p:cNvPr>
          <p:cNvSpPr txBox="1">
            <a:spLocks/>
          </p:cNvSpPr>
          <p:nvPr/>
        </p:nvSpPr>
        <p:spPr>
          <a:xfrm>
            <a:off x="1405328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EA0CAC67-0CBA-443A-AF0B-4860B4DE0482}"/>
              </a:ext>
            </a:extLst>
          </p:cNvPr>
          <p:cNvSpPr/>
          <p:nvPr/>
        </p:nvSpPr>
        <p:spPr>
          <a:xfrm>
            <a:off x="1511989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188568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01F05A-E58A-41F4-B87D-CD5BFDEAD171}"/>
              </a:ext>
            </a:extLst>
          </p:cNvPr>
          <p:cNvSpPr txBox="1">
            <a:spLocks/>
          </p:cNvSpPr>
          <p:nvPr/>
        </p:nvSpPr>
        <p:spPr>
          <a:xfrm>
            <a:off x="5081907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5924A851-CFAB-44C5-83FE-7AF971337126}"/>
              </a:ext>
            </a:extLst>
          </p:cNvPr>
          <p:cNvSpPr/>
          <p:nvPr/>
        </p:nvSpPr>
        <p:spPr>
          <a:xfrm>
            <a:off x="5188568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CC0980-13AF-4586-908E-519E200971C9}"/>
              </a:ext>
            </a:extLst>
          </p:cNvPr>
          <p:cNvSpPr txBox="1">
            <a:spLocks/>
          </p:cNvSpPr>
          <p:nvPr/>
        </p:nvSpPr>
        <p:spPr>
          <a:xfrm>
            <a:off x="8758485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865146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82AB23-394B-4AE0-BEFF-E33FE129FAD1}"/>
              </a:ext>
            </a:extLst>
          </p:cNvPr>
          <p:cNvSpPr txBox="1">
            <a:spLocks/>
          </p:cNvSpPr>
          <p:nvPr/>
        </p:nvSpPr>
        <p:spPr>
          <a:xfrm>
            <a:off x="8758485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886E593C-6231-44E8-AADB-5B90F838E052}"/>
              </a:ext>
            </a:extLst>
          </p:cNvPr>
          <p:cNvSpPr/>
          <p:nvPr/>
        </p:nvSpPr>
        <p:spPr>
          <a:xfrm>
            <a:off x="8865146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0" name="Oval 1">
            <a:extLst>
              <a:ext uri="{FF2B5EF4-FFF2-40B4-BE49-F238E27FC236}">
                <a16:creationId xmlns:a16="http://schemas.microsoft.com/office/drawing/2014/main" id="{93E0CB8A-50F3-4880-AEB9-6615FDC63A8A}"/>
              </a:ext>
            </a:extLst>
          </p:cNvPr>
          <p:cNvSpPr/>
          <p:nvPr/>
        </p:nvSpPr>
        <p:spPr>
          <a:xfrm>
            <a:off x="650875" y="2844566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05299C58-6E1B-417F-A973-00D3A291553E}"/>
              </a:ext>
            </a:extLst>
          </p:cNvPr>
          <p:cNvSpPr/>
          <p:nvPr/>
        </p:nvSpPr>
        <p:spPr>
          <a:xfrm>
            <a:off x="4325965" y="2844566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373B3CC4-AAD5-40CB-92EA-C39B239883CF}"/>
              </a:ext>
            </a:extLst>
          </p:cNvPr>
          <p:cNvSpPr/>
          <p:nvPr/>
        </p:nvSpPr>
        <p:spPr>
          <a:xfrm>
            <a:off x="8001055" y="2844566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B715BCD-D6F2-4B97-8027-82A756D5BBEF}"/>
              </a:ext>
            </a:extLst>
          </p:cNvPr>
          <p:cNvSpPr/>
          <p:nvPr/>
        </p:nvSpPr>
        <p:spPr>
          <a:xfrm>
            <a:off x="650875" y="48728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F3F4B7FE-7D9F-495A-9863-391ED1C27E8B}"/>
              </a:ext>
            </a:extLst>
          </p:cNvPr>
          <p:cNvSpPr/>
          <p:nvPr/>
        </p:nvSpPr>
        <p:spPr>
          <a:xfrm>
            <a:off x="4325965" y="48728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9A4F4B11-B5F4-4E30-96BF-16791FB6FC09}"/>
              </a:ext>
            </a:extLst>
          </p:cNvPr>
          <p:cNvSpPr/>
          <p:nvPr/>
        </p:nvSpPr>
        <p:spPr>
          <a:xfrm>
            <a:off x="8001055" y="4872850"/>
            <a:ext cx="711093" cy="711093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037764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079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50838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50838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396ADD49-59A9-42A4-B64F-D2158621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DC53FC1-A256-4C88-88F3-72C31896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577068"/>
              </p:ext>
            </p:extLst>
          </p:nvPr>
        </p:nvGraphicFramePr>
        <p:xfrm>
          <a:off x="5753100" y="2052385"/>
          <a:ext cx="5815012" cy="403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378446" y="306732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378444" y="330647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23888" y="3067330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733616" y="3234844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378446" y="4954878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378444" y="5194024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23888" y="4949051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733616" y="5116565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378445" y="4011103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378443" y="4250249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23888" y="4005276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733616" y="417279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23888" y="2052384"/>
            <a:ext cx="4760912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095C7E80-4ABE-4DCE-B44D-2D33CAEC2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144667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701805"/>
            <a:ext cx="3776634" cy="2557231"/>
            <a:chOff x="7424487" y="2586799"/>
            <a:chExt cx="3776634" cy="255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B61EC253-FCB4-4657-BA31-A3021A4C9E74}"/>
                </a:ext>
              </a:extLst>
            </p:cNvPr>
            <p:cNvGrpSpPr/>
            <p:nvPr/>
          </p:nvGrpSpPr>
          <p:grpSpPr>
            <a:xfrm>
              <a:off x="7424487" y="2586799"/>
              <a:ext cx="492936" cy="492936"/>
              <a:chOff x="3675072" y="15244696"/>
              <a:chExt cx="1314837" cy="1314837"/>
            </a:xfrm>
          </p:grpSpPr>
          <p:sp>
            <p:nvSpPr>
              <p:cNvPr id="10" name="Oval 47">
                <a:extLst>
                  <a:ext uri="{FF2B5EF4-FFF2-40B4-BE49-F238E27FC236}">
                    <a16:creationId xmlns:a16="http://schemas.microsoft.com/office/drawing/2014/main" id="{474356C5-D0FB-409D-AE38-CCB85657DDC9}"/>
                  </a:ext>
                </a:extLst>
              </p:cNvPr>
              <p:cNvSpPr/>
              <p:nvPr/>
            </p:nvSpPr>
            <p:spPr>
              <a:xfrm>
                <a:off x="3675072" y="15244696"/>
                <a:ext cx="1314837" cy="1314837"/>
              </a:xfrm>
              <a:prstGeom prst="ellipse">
                <a:avLst/>
              </a:prstGeom>
              <a:solidFill>
                <a:srgbClr val="a865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67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" name="Shape 2944">
                <a:extLst>
                  <a:ext uri="{FF2B5EF4-FFF2-40B4-BE49-F238E27FC236}">
                    <a16:creationId xmlns:a16="http://schemas.microsoft.com/office/drawing/2014/main" id="{66BD7B10-6BCE-448E-A969-5A44C4A6DA6C}"/>
                  </a:ext>
                </a:extLst>
              </p:cNvPr>
              <p:cNvSpPr/>
              <p:nvPr/>
            </p:nvSpPr>
            <p:spPr>
              <a:xfrm>
                <a:off x="3964611" y="15534235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3c1740"/>
              </a:solidFill>
              <a:ln w="12700">
                <a:miter lim="400000"/>
              </a:ln>
            </p:spPr>
            <p:txBody>
              <a:bodyPr lIns="14280" tIns="14280" rIns="14280" bIns="14280" anchor="ctr"/>
              <a:lstStyle/>
              <a:p>
                <a:pPr defTabSz="17135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8360480E-7AE7-4261-8C71-16533314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34533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723460" y="3393939"/>
            <a:ext cx="2862115" cy="124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FDF5CEC-9E92-4122-A233-031B3F8BE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00340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003408"/>
            <a:ext cx="2648612" cy="2648612"/>
          </a:xfrm>
        </p:spPr>
      </p:pic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003410"/>
            <a:ext cx="2648612" cy="264861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282731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45228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20" name="Donut 5">
            <a:extLst>
              <a:ext uri="{FF2B5EF4-FFF2-40B4-BE49-F238E27FC236}">
                <a16:creationId xmlns:a16="http://schemas.microsoft.com/office/drawing/2014/main" id="{1839CF7D-00E9-4539-91DD-11BC3C549486}"/>
              </a:ext>
            </a:extLst>
          </p:cNvPr>
          <p:cNvSpPr/>
          <p:nvPr/>
        </p:nvSpPr>
        <p:spPr>
          <a:xfrm>
            <a:off x="11061079" y="2725875"/>
            <a:ext cx="2187920" cy="2187920"/>
          </a:xfrm>
          <a:prstGeom prst="donut">
            <a:avLst>
              <a:gd name="adj" fmla="val 17832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701E6A22-09D3-45C9-86FB-AD2CBCB51E9A}"/>
              </a:ext>
            </a:extLst>
          </p:cNvPr>
          <p:cNvSpPr/>
          <p:nvPr/>
        </p:nvSpPr>
        <p:spPr>
          <a:xfrm>
            <a:off x="-374175" y="4543265"/>
            <a:ext cx="1224305" cy="1224305"/>
          </a:xfrm>
          <a:prstGeom prst="donut">
            <a:avLst>
              <a:gd name="adj" fmla="val 22914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276183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C633915-27FF-434E-B85A-C054363D4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1486149" y="5135793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1682481" y="4808964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A87C360-EA88-4C74-B463-85BA02D1ED47}"/>
              </a:ext>
            </a:extLst>
          </p:cNvPr>
          <p:cNvSpPr txBox="1">
            <a:spLocks/>
          </p:cNvSpPr>
          <p:nvPr/>
        </p:nvSpPr>
        <p:spPr>
          <a:xfrm>
            <a:off x="7787919" y="5135793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4" name="Rectangle 119">
            <a:extLst>
              <a:ext uri="{FF2B5EF4-FFF2-40B4-BE49-F238E27FC236}">
                <a16:creationId xmlns:a16="http://schemas.microsoft.com/office/drawing/2014/main" id="{D7940640-0F45-478B-9799-4DF3512086E6}"/>
              </a:ext>
            </a:extLst>
          </p:cNvPr>
          <p:cNvSpPr/>
          <p:nvPr/>
        </p:nvSpPr>
        <p:spPr>
          <a:xfrm>
            <a:off x="7787919" y="4808966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6326882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4457701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500055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cxnSp>
        <p:nvCxnSpPr>
          <p:cNvPr id="38" name="Straight connective line 37">
            <a:extLst>
              <a:ext uri="{FF2B5EF4-FFF2-40B4-BE49-F238E27FC236}">
                <a16:creationId xmlns:a16="http://schemas.microsoft.com/office/drawing/2014/main" id="{52B86C54-7BA8-4FD7-BEBF-E8F89AC90786}"/>
              </a:ext>
            </a:extLst>
          </p:cNvPr>
          <p:cNvCxnSpPr/>
          <p:nvPr/>
        </p:nvCxnSpPr>
        <p:spPr>
          <a:xfrm>
            <a:off x="6096000" y="4500880"/>
            <a:ext cx="0" cy="166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5430536" y="2239426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f9a0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animal&#10;&#10;">
            <a:extLst>
              <a:ext uri="{FF2B5EF4-FFF2-40B4-BE49-F238E27FC236}">
                <a16:creationId xmlns:a16="http://schemas.microsoft.com/office/drawing/2014/main" id="{C5169C45-D11F-438E-B668-592DC6B5A0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 rot="10800000">
            <a:off x="4676324" y="-3268612"/>
            <a:ext cx="8850989" cy="8850989"/>
          </a:xfr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695325" y="308587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Donut 5">
            <a:extLst>
              <a:ext uri="{FF2B5EF4-FFF2-40B4-BE49-F238E27FC236}">
                <a16:creationId xmlns:a16="http://schemas.microsoft.com/office/drawing/2014/main" id="{2D2D7F88-88AB-4F40-B238-7763CB6E9DA3}"/>
              </a:ext>
            </a:extLst>
          </p:cNvPr>
          <p:cNvSpPr/>
          <p:nvPr/>
        </p:nvSpPr>
        <p:spPr>
          <a:xfrm>
            <a:off x="3564780" y="2322340"/>
            <a:ext cx="2187920" cy="2187920"/>
          </a:xfrm>
          <a:prstGeom prst="donut">
            <a:avLst>
              <a:gd name="adj" fmla="val 17832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8E9DA0-EEE1-4CB2-9C88-68378D7BF50E}"/>
              </a:ext>
            </a:extLst>
          </p:cNvPr>
          <p:cNvSpPr/>
          <p:nvPr/>
        </p:nvSpPr>
        <p:spPr>
          <a:xfrm>
            <a:off x="10668673" y="4786070"/>
            <a:ext cx="828002" cy="828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DF1FF-61F4-4A51-9598-A9EBF5CC84F9}"/>
              </a:ext>
            </a:extLst>
          </p:cNvPr>
          <p:cNvSpPr/>
          <p:nvPr/>
        </p:nvSpPr>
        <p:spPr>
          <a:xfrm>
            <a:off x="-667793" y="5046375"/>
            <a:ext cx="2921000" cy="292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76903" y="591889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2751089" y="591889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3c1740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291779" y="59188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3c1740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76904" y="5200071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3c174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nut 5">
            <a:extLst>
              <a:ext uri="{FF2B5EF4-FFF2-40B4-BE49-F238E27FC236}">
                <a16:creationId xmlns:a16="http://schemas.microsoft.com/office/drawing/2014/main" id="{BF8C98BE-6F92-47B3-BBCA-8C9B4DDA64DD}"/>
              </a:ext>
            </a:extLst>
          </p:cNvPr>
          <p:cNvSpPr/>
          <p:nvPr/>
        </p:nvSpPr>
        <p:spPr>
          <a:xfrm>
            <a:off x="660500" y="1699385"/>
            <a:ext cx="4451992" cy="4451992"/>
          </a:xfrm>
          <a:prstGeom prst="donut">
            <a:avLst>
              <a:gd name="adj" fmla="val 25343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5" name="Drawing 4" descr="Picture looks like as car, animal, phone&#10;&#10;">
            <a:extLst>
              <a:ext uri="{FF2B5EF4-FFF2-40B4-BE49-F238E27FC236}">
                <a16:creationId xmlns:a16="http://schemas.microsoft.com/office/drawing/2014/main" id="{B50658A2-EB8A-41E3-B27F-C8F1A39D2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502452" y="293914"/>
            <a:ext cx="6270172" cy="6270172"/>
          </a:xfrm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952F815E-45F2-4503-91E9-597C30E3D94F}"/>
              </a:ext>
            </a:extLst>
          </p:cNvPr>
          <p:cNvSpPr/>
          <p:nvPr/>
        </p:nvSpPr>
        <p:spPr>
          <a:xfrm>
            <a:off x="8302599" y="3792349"/>
            <a:ext cx="2165781" cy="2165781"/>
          </a:xfrm>
          <a:prstGeom prst="donut">
            <a:avLst>
              <a:gd name="adj" fmla="val 25343"/>
            </a:avLst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1" name="Drawing 10" descr="Picture looks like as external, broccoli, rock, garden&#10;&#10;">
            <a:extLst>
              <a:ext uri="{FF2B5EF4-FFF2-40B4-BE49-F238E27FC236}">
                <a16:creationId xmlns:a16="http://schemas.microsoft.com/office/drawing/2014/main" id="{5732C9C3-AF3F-47E1-8EDD-E922B384ED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xfrm>
            <a:off x="8302599" y="-910717"/>
            <a:ext cx="4097111" cy="409711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C5476E-89CE-497E-9644-F098E721B7DA}"/>
              </a:ext>
            </a:extLst>
          </p:cNvPr>
          <p:cNvSpPr/>
          <p:nvPr/>
        </p:nvSpPr>
        <p:spPr>
          <a:xfrm>
            <a:off x="11675941" y="-295338"/>
            <a:ext cx="990602" cy="990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>
            <a:extLst>
              <a:ext uri="{FF2B5EF4-FFF2-40B4-BE49-F238E27FC236}">
                <a16:creationId xmlns:a16="http://schemas.microsoft.com/office/drawing/2014/main" id="{F1F9B91F-0897-4F72-96AA-0D7CD4BBC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400"/>
            <a:ext cx="3327279" cy="2495458"/>
          </a:xfrm>
          <a:prstGeom prst="rect">
            <a:avLst/>
          </a:prstGeom>
        </p:spPr>
      </p:pic>
      <p:sp>
        <p:nvSpPr>
          <p:cNvPr id="15" name="Slide number 1">
            <a:extLst>
              <a:ext uri="{FF2B5EF4-FFF2-40B4-BE49-F238E27FC236}">
                <a16:creationId xmlns:a16="http://schemas.microsoft.com/office/drawing/2014/main" id="{E701010F-D642-4816-B097-F5E8551BFC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832799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831462" y="1701446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832799" y="423728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1B5B2872-6900-4DAF-83A6-3B3E9598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Drawing 14" descr="Picture looks like as man, interior, table, Man&#10;&#10;">
            <a:extLst>
              <a:ext uri="{FF2B5EF4-FFF2-40B4-BE49-F238E27FC236}">
                <a16:creationId xmlns:a16="http://schemas.microsoft.com/office/drawing/2014/main" id="{08047AB3-E664-4995-8E07-A9129D2AA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 drop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f9a01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411EC-3CCD-4B8F-9417-111532C42FA5}"/>
              </a:ext>
            </a:extLst>
          </p:cNvPr>
          <p:cNvGrpSpPr/>
          <p:nvPr/>
        </p:nvGrpSpPr>
        <p:grpSpPr>
          <a:xfrm>
            <a:off x="654175" y="3606919"/>
            <a:ext cx="2657810" cy="726283"/>
            <a:chOff x="654175" y="3606919"/>
            <a:chExt cx="2657810" cy="726283"/>
          </a:xfrm>
        </p:grpSpPr>
        <p:sp>
          <p:nvSpPr>
            <p:cNvPr id="26" name="A drop 25">
              <a:extLst>
                <a:ext uri="{FF2B5EF4-FFF2-40B4-BE49-F238E27FC236}">
                  <a16:creationId xmlns:a16="http://schemas.microsoft.com/office/drawing/2014/main" id="{55529AB3-8CD5-4088-B821-C99B25229D63}"/>
                </a:ext>
              </a:extLst>
            </p:cNvPr>
            <p:cNvSpPr/>
            <p:nvPr/>
          </p:nvSpPr>
          <p:spPr>
            <a:xfrm>
              <a:off x="654175" y="3606919"/>
              <a:ext cx="718554" cy="718554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2617">
              <a:extLst>
                <a:ext uri="{FF2B5EF4-FFF2-40B4-BE49-F238E27FC236}">
                  <a16:creationId xmlns:a16="http://schemas.microsoft.com/office/drawing/2014/main" id="{FCC7DDA1-8DF2-499C-AFF7-F34E59338FD4}"/>
                </a:ext>
              </a:extLst>
            </p:cNvPr>
            <p:cNvSpPr/>
            <p:nvPr/>
          </p:nvSpPr>
          <p:spPr>
            <a:xfrm>
              <a:off x="831657" y="3787383"/>
              <a:ext cx="363590" cy="29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8DF9CA4-ECC3-4473-9F65-E453E4CF5529}"/>
                </a:ext>
              </a:extLst>
            </p:cNvPr>
            <p:cNvSpPr txBox="1">
              <a:spLocks/>
            </p:cNvSpPr>
            <p:nvPr/>
          </p:nvSpPr>
          <p:spPr>
            <a:xfrm>
              <a:off x="1537106" y="3945467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9a01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BB08A21B-C7DA-4162-96CA-18EE25CF2BB5}"/>
                </a:ext>
              </a:extLst>
            </p:cNvPr>
            <p:cNvSpPr/>
            <p:nvPr/>
          </p:nvSpPr>
          <p:spPr>
            <a:xfrm>
              <a:off x="1523900" y="3622848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f9a01e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07F72C-9BDC-44B4-A9F3-EF7AC541770A}"/>
              </a:ext>
            </a:extLst>
          </p:cNvPr>
          <p:cNvGrpSpPr/>
          <p:nvPr/>
        </p:nvGrpSpPr>
        <p:grpSpPr>
          <a:xfrm>
            <a:off x="654175" y="4938303"/>
            <a:ext cx="2644604" cy="801987"/>
            <a:chOff x="654175" y="4938303"/>
            <a:chExt cx="2644604" cy="801987"/>
          </a:xfrm>
        </p:grpSpPr>
        <p:sp>
          <p:nvSpPr>
            <p:cNvPr id="28" name="A drop 27">
              <a:extLst>
                <a:ext uri="{FF2B5EF4-FFF2-40B4-BE49-F238E27FC236}">
                  <a16:creationId xmlns:a16="http://schemas.microsoft.com/office/drawing/2014/main" id="{FEEA2D28-6B3F-45B9-B6D8-A2C64ACEEC9B}"/>
                </a:ext>
              </a:extLst>
            </p:cNvPr>
            <p:cNvSpPr/>
            <p:nvPr/>
          </p:nvSpPr>
          <p:spPr>
            <a:xfrm>
              <a:off x="654175" y="4938303"/>
              <a:ext cx="718554" cy="71855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772">
              <a:extLst>
                <a:ext uri="{FF2B5EF4-FFF2-40B4-BE49-F238E27FC236}">
                  <a16:creationId xmlns:a16="http://schemas.microsoft.com/office/drawing/2014/main" id="{D0449FF3-8A8F-4FA9-95FD-5380AB27EC88}"/>
                </a:ext>
              </a:extLst>
            </p:cNvPr>
            <p:cNvSpPr/>
            <p:nvPr/>
          </p:nvSpPr>
          <p:spPr>
            <a:xfrm>
              <a:off x="856145" y="5135826"/>
              <a:ext cx="330337" cy="33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C908B5B-BB31-46CB-8ADF-FC6950521D7A}"/>
                </a:ext>
              </a:extLst>
            </p:cNvPr>
            <p:cNvSpPr txBox="1">
              <a:spLocks/>
            </p:cNvSpPr>
            <p:nvPr/>
          </p:nvSpPr>
          <p:spPr>
            <a:xfrm>
              <a:off x="1523899" y="5352555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f9a01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7" name="Rectangle 54">
              <a:extLst>
                <a:ext uri="{FF2B5EF4-FFF2-40B4-BE49-F238E27FC236}">
                  <a16:creationId xmlns:a16="http://schemas.microsoft.com/office/drawing/2014/main" id="{2B839933-5BFC-4818-87D9-B3AE3282C6F1}"/>
                </a:ext>
              </a:extLst>
            </p:cNvPr>
            <p:cNvSpPr/>
            <p:nvPr/>
          </p:nvSpPr>
          <p:spPr>
            <a:xfrm>
              <a:off x="1523899" y="5023334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f9a01e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3981450" y="2400300"/>
            <a:ext cx="3154363" cy="3155950"/>
          </a:xfrm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8078788" y="2400300"/>
            <a:ext cx="3155950" cy="3155950"/>
          </a:xfrm>
          <a:prstGeom prst="ellipse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BFC474E-CA8B-491B-8B35-B81069B17FC4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Slide number 22">
            <a:extLst>
              <a:ext uri="{FF2B5EF4-FFF2-40B4-BE49-F238E27FC236}">
                <a16:creationId xmlns:a16="http://schemas.microsoft.com/office/drawing/2014/main" id="{305B1479-0966-424D-B804-C28A908C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21D66557-AB43-437D-B697-7751EB997559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12771135-FAF2-4011-8DC5-50B4A78761B5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86EE-2CB4-4F11-95BD-66665215949B}"/>
              </a:ext>
            </a:extLst>
          </p:cNvPr>
          <p:cNvSpPr txBox="1"/>
          <p:nvPr/>
        </p:nvSpPr>
        <p:spPr>
          <a:xfrm>
            <a:off x="10217071" y="258919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" name="Shape 2845">
            <a:extLst>
              <a:ext uri="{FF2B5EF4-FFF2-40B4-BE49-F238E27FC236}">
                <a16:creationId xmlns:a16="http://schemas.microsoft.com/office/drawing/2014/main" id="{2E5ED887-1C35-4EC5-90A5-78F6B405A06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A0DFB-882F-45C7-8A7E-46BC492A49D7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A23F6163-B74B-429A-AF6A-5BB8E47B099B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31EAB-DE13-4CB6-B392-5233B861FBFD}"/>
              </a:ext>
            </a:extLst>
          </p:cNvPr>
          <p:cNvSpPr txBox="1"/>
          <p:nvPr/>
        </p:nvSpPr>
        <p:spPr>
          <a:xfrm>
            <a:off x="4444912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1" name="Shape 2848">
            <a:extLst>
              <a:ext uri="{FF2B5EF4-FFF2-40B4-BE49-F238E27FC236}">
                <a16:creationId xmlns:a16="http://schemas.microsoft.com/office/drawing/2014/main" id="{959BB303-9137-447E-9F9D-CB347098F66F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4349B75-53FD-4FDD-B039-851E7396400F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47D42D-52DC-4EE5-BCA2-EE9F72F493B8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12657-9048-4DEA-BD72-A29A4A611139}"/>
              </a:ext>
            </a:extLst>
          </p:cNvPr>
          <p:cNvSpPr txBox="1"/>
          <p:nvPr/>
        </p:nvSpPr>
        <p:spPr>
          <a:xfrm>
            <a:off x="7425026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15" name="Shape 2688">
            <a:extLst>
              <a:ext uri="{FF2B5EF4-FFF2-40B4-BE49-F238E27FC236}">
                <a16:creationId xmlns:a16="http://schemas.microsoft.com/office/drawing/2014/main" id="{D663594B-5C87-4449-8B10-292EB78D90C9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61B6FFD-A48F-43AB-B00D-F0039FD09E76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7F0FB398-5AF5-44FD-831F-41AB9AD915A3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rgbClr val="a8652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7A8EF-0CC6-43E2-A988-E6102BE7A658}"/>
              </a:ext>
            </a:extLst>
          </p:cNvPr>
          <p:cNvSpPr txBox="1"/>
          <p:nvPr/>
        </p:nvSpPr>
        <p:spPr>
          <a:xfrm>
            <a:off x="1501290" y="258919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19" name="Shape 2748">
            <a:extLst>
              <a:ext uri="{FF2B5EF4-FFF2-40B4-BE49-F238E27FC236}">
                <a16:creationId xmlns:a16="http://schemas.microsoft.com/office/drawing/2014/main" id="{3C909C0B-FF17-46E2-924E-3E2F799F8B3B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79FA1-37BE-4381-BD5F-AE5EF998CFC6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2F565D0-300D-4272-AADF-0C4DFFA87231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D226CD7C-E447-4488-A34E-D19D7683620F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97E750-865A-48BB-9B12-2E7F42F013AF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5A1393B-1C2A-491F-B7B0-3D0C214E544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53BF20A7-A691-409A-9774-A891DF2A427D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C4B4CB-1CD4-45B8-A06B-11CCCCDC7E21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277321CF-8F31-4ADF-85B8-56EC4EF6B800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F86607CA-49D0-48A4-8D60-C70032E488B3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7A5F5F-FEC8-4315-A194-F02F5CC922CF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E0C10-37DB-4067-B933-57A1A0302F10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6BC499-4B48-4436-86C0-F52344D7E006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02842-0A78-4594-8483-861430D8B973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C5387EA1-F9C9-4EDD-B826-1301ED63E4F1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35" name="Slide number 34">
            <a:extLst>
              <a:ext uri="{FF2B5EF4-FFF2-40B4-BE49-F238E27FC236}">
                <a16:creationId xmlns:a16="http://schemas.microsoft.com/office/drawing/2014/main" id="{3405BE32-2663-443D-84F3-6BE43506D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awing 30" descr="Picture looks like as plant, palm, wood, green&#10;&#10;">
            <a:extLst>
              <a:ext uri="{FF2B5EF4-FFF2-40B4-BE49-F238E27FC236}">
                <a16:creationId xmlns:a16="http://schemas.microsoft.com/office/drawing/2014/main" id="{AA2E291B-33D5-4BD1-A980-4C0F0C5D1C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5732914" y="1282246"/>
            <a:ext cx="4699454" cy="4699454"/>
          </a:xfrm>
        </p:spPr>
      </p:pic>
      <p:sp>
        <p:nvSpPr>
          <p:cNvPr id="23" name="Slide number 22">
            <a:extLst>
              <a:ext uri="{FF2B5EF4-FFF2-40B4-BE49-F238E27FC236}">
                <a16:creationId xmlns:a16="http://schemas.microsoft.com/office/drawing/2014/main" id="{CB117A52-A658-46AD-BDC4-62F9B3B8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E423-F3CF-44D4-8E24-DAE9F432FCAB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4B198C2-1017-4F2B-A443-AAB2124BB44E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7A744B-AD2F-40C8-AB1D-64F79F58E504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9520FB-FCF1-4B69-B801-B1F178F80307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F5BFC7-D9D8-48F6-ACBC-925ADFE8DD1B}"/>
              </a:ext>
            </a:extLst>
          </p:cNvPr>
          <p:cNvSpPr txBox="1">
            <a:spLocks/>
          </p:cNvSpPr>
          <p:nvPr/>
        </p:nvSpPr>
        <p:spPr>
          <a:xfrm>
            <a:off x="616149" y="2147262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DA176A4F-92AF-4BF6-ABA3-ED833F953C5E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17D0E17-6F39-4906-949A-A5A62E23E39D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DA41FC2-9BA9-43E4-9A2C-1B1B5CF65ED5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0AD978-5D3D-4374-9624-B91DAC2C004B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02249A0-E8AF-4C97-9E1E-98402C13896A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0F6408F-9E88-447A-8FD5-B95E7CDDAF4A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1FDE7B4A-1AA8-4193-B95C-2609DD9871BD}"/>
              </a:ext>
            </a:extLst>
          </p:cNvPr>
          <p:cNvSpPr/>
          <p:nvPr/>
        </p:nvSpPr>
        <p:spPr>
          <a:xfrm>
            <a:off x="6096000" y="4990561"/>
            <a:ext cx="729786" cy="729786"/>
          </a:xfrm>
          <a:prstGeom prst="ellipse">
            <a:avLst/>
          </a:prstGeom>
          <a:solidFill>
            <a:srgbClr val="a865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cxnSp>
        <p:nvCxnSpPr>
          <p:cNvPr id="34" name="Straight connective line 33">
            <a:extLst>
              <a:ext uri="{FF2B5EF4-FFF2-40B4-BE49-F238E27FC236}">
                <a16:creationId xmlns:a16="http://schemas.microsoft.com/office/drawing/2014/main" id="{926F9267-6E35-4A42-9062-4CFE8A576DE1}"/>
              </a:ext>
            </a:extLst>
          </p:cNvPr>
          <p:cNvCxnSpPr/>
          <p:nvPr/>
        </p:nvCxnSpPr>
        <p:spPr>
          <a:xfrm>
            <a:off x="616149" y="4089400"/>
            <a:ext cx="8697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plant, palm, wood, green&#10;&#10;">
            <a:extLst>
              <a:ext uri="{FF2B5EF4-FFF2-40B4-BE49-F238E27FC236}">
                <a16:creationId xmlns:a16="http://schemas.microsoft.com/office/drawing/2014/main" id="{A647ADE4-A0F4-4C4C-AE96-60666F8019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/>
      </p:pic>
      <p:pic>
        <p:nvPicPr>
          <p:cNvPr id="8" name="Drawing 7" descr="Picture looks like as red, umbrella, sits, white&#10;&#10;">
            <a:extLst>
              <a:ext uri="{FF2B5EF4-FFF2-40B4-BE49-F238E27FC236}">
                <a16:creationId xmlns:a16="http://schemas.microsoft.com/office/drawing/2014/main" id="{9ABA5448-3B28-46BF-88E7-0D22133A12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CE9456B-1D75-45E8-8ABA-9F3562C62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3">
            <a:extLst>
              <a:ext uri="{FF2B5EF4-FFF2-40B4-BE49-F238E27FC236}">
                <a16:creationId xmlns:a16="http://schemas.microsoft.com/office/drawing/2014/main" id="{76D86FAD-4D44-4094-A118-E2E4951D0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>
          <a:xfrm>
            <a:off x="3981000" y="2400915"/>
            <a:ext cx="3154908" cy="3154908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>
          <a:xfrm>
            <a:off x="8026092" y="2400915"/>
            <a:ext cx="3154908" cy="315490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6A6ABC-2E3B-41A7-8C46-48133C7CAC45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66B432FD-2008-41E0-90E5-C6B099869F40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3c1740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1838</Words>
  <Application>Microsoft Office PowerPoint</Application>
  <PresentationFormat>Wide-screen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Gill Sans</vt:lpstr>
      <vt:lpstr>Gudea</vt:lpstr>
      <vt:lpstr>Lato</vt:lpstr>
      <vt:lpstr>Lato Light</vt:lpstr>
      <vt:lpstr>Lato Regular</vt:lpstr>
      <vt:lpstr>Montserrat</vt:lpstr>
      <vt:lpstr>Poppins</vt:lpstr>
      <vt:lpstr>Poppins Bold</vt:lpstr>
      <vt:lpstr>Roboto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40</cp:revision>
  <dcterms:created xsi:type="dcterms:W3CDTF">2020-04-21T09:44:24Z</dcterms:created>
  <dcterms:modified xsi:type="dcterms:W3CDTF">2020-04-22T08:40:32Z</dcterms:modified>
</cp:coreProperties>
</file>